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0" y="3155950"/>
            <a:ext cx="360680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82725"/>
            <a:ext cx="11544300" cy="3892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907155" y="4721225"/>
            <a:ext cx="64389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0185" y="4661535"/>
            <a:ext cx="64389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5920" y="4661535"/>
            <a:ext cx="64389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3865" y="4661535"/>
            <a:ext cx="64389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1810" y="4661535"/>
            <a:ext cx="71056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09275" y="4661535"/>
            <a:ext cx="71056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855450" cy="45516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388485" y="205295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6760" y="262445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2170" y="318897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00" y="5038090"/>
            <a:ext cx="5284470" cy="926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" y="1349375"/>
            <a:ext cx="11864975" cy="43053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9285" y="3133725"/>
            <a:ext cx="5378450" cy="2629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00" y="1882775"/>
            <a:ext cx="11633200" cy="3092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04465" y="3669665"/>
            <a:ext cx="3517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3400" y="3669665"/>
            <a:ext cx="3517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5860" y="3669665"/>
            <a:ext cx="3517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0910" y="4466590"/>
            <a:ext cx="382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1205" y="4466590"/>
            <a:ext cx="3975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76385" y="4466590"/>
            <a:ext cx="3975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